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5" r:id="rId2"/>
    <p:sldId id="259" r:id="rId3"/>
  </p:sldIdLst>
  <p:sldSz cx="12192000" cy="6858000"/>
  <p:notesSz cx="7010400" cy="92964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0000500000000000000" pitchFamily="50" charset="0"/>
      <p:regular r:id="rId10"/>
      <p:bold r:id="rId1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FAF"/>
    <a:srgbClr val="D2144F"/>
    <a:srgbClr val="C6976A"/>
    <a:srgbClr val="C59668"/>
    <a:srgbClr val="7ECAC6"/>
    <a:srgbClr val="009BD2"/>
    <a:srgbClr val="4EA8B2"/>
    <a:srgbClr val="387980"/>
    <a:srgbClr val="4566B1"/>
    <a:srgbClr val="FF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1" autoAdjust="0"/>
  </p:normalViewPr>
  <p:slideViewPr>
    <p:cSldViewPr>
      <p:cViewPr>
        <p:scale>
          <a:sx n="68" d="100"/>
          <a:sy n="68" d="100"/>
        </p:scale>
        <p:origin x="2196" y="16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37B021-4823-4DBC-929C-2A2828A968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78E10B-7370-495F-9B64-78E7B95EAD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5D77B82-536B-40E8-A423-F1D06B54D1C5}" type="datetimeFigureOut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75CA9-A911-4CE7-A4A6-F056D8CADD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A6B00-6CB1-474A-B2E5-153048C854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DE3F5E5-A4C4-45DA-A69C-2C09533A8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DEB706-7E5B-4956-9B5B-F6859D429C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4467D-B915-4EA5-8BAB-F78A6D80F6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AB0209-D8CB-464E-BB77-B1B7802D3D6B}" type="datetimeFigureOut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DF98976-2740-438D-AAB6-386BFC3243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319F7AE-27D4-4137-B017-7F6B5BD5B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DF498-2D58-4059-909F-3333FDFBA2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0626B-1843-4A44-B053-D7F10E796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2D758D-D688-4018-9B1A-580DA0EFB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8EAD719-64A5-4180-91E9-1EA168044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332F4B8C-283D-4B30-8B5F-43E099DCD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8DDD7227-80E7-46FA-AD0B-5DCE8D0F9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42C7F9-2987-438D-84A9-0D12FF2BFBC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2D758D-D688-4018-9B1A-580DA0EFBA3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2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4F9D34-6408-4532-B27F-D6DA47EA47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89A808-E0FE-4DD9-9301-094E1E056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C5A1D3-F155-4B08-8129-C233518E6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169F9-C2B7-4372-A4FE-0C9EEF2F4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07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7C6B97-C170-4684-83B8-B3CC35896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B3E185-82FD-4307-AC9F-0D56FC15A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F3C927-F918-44A7-849F-AB2904D67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837CC-71F2-408B-8B6A-856A6FAE5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54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1F4BEA-2E1F-4AAF-A48F-6F6BDD0923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5A0BAA-1A0C-43DF-BFBD-EC2B9A47E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A2E5A9-C838-482B-9367-F677F0B50B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2B074-150D-416B-BCA3-8EE264D03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335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68EDF5C-7867-46FD-B08D-CC6CE50DB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A2709E-57EC-488B-BE96-8EDEAAFB5B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503FC3-2C4E-4B50-9053-D8D7EB39F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BECCB-5DF8-4976-8C79-84BBE1A38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69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281915-0966-438D-86DA-9D921747E5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50BC59-AC9F-4332-9F53-00CE7AFD2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FEFC63-F23D-4D65-90BC-CF29957638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AB548-4981-4FD0-9F2E-B8A12DD5C0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79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A19820-B3CD-4FFD-8B07-FB9112C783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1F4407-D644-472B-9655-3A318B3128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8A324C-BB5C-4023-8407-664B302BBA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FFDB-E29C-4566-91B0-E2EF8C9E2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4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73BC5-53D8-4F21-A586-36DA82862B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6B0922-3D97-47FD-A059-39B9E58962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D850BC-2816-4FA9-BE39-F72DD4F74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C8ED8-4243-4414-8C02-D8C91DF85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26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931A88-1635-4726-AAE0-A350079FD9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343297-3B5F-4459-B79D-B93B1014F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9AB4E1B-87C5-49F9-A83F-D69BA242DA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DE6CF-A8F6-4E71-ADA2-6376E2C803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08D54E-564A-4887-97AC-492783E591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6F3D8F-3E29-467C-976F-AE25D02FE2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D49FE4-94B4-4014-99BC-8AE7AC469D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6DED-89BD-48BA-8CE2-30056E697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48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46A446-2FEB-43AD-A11C-E70954AC3D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EF0DCBB-E282-4717-8531-EEB2D94FC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1C23C4-D035-4E65-9B2B-F9D826173E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4038F-1287-417A-B079-E7E7EF348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22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2EB8F-99EA-4686-90A7-EF5D5A900B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B60ED4-7774-4AD7-BB1C-033BB3223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4186F7-6EDB-4EAE-9753-9B0F2DCDE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B03FE-B6DC-41D2-AC06-F632E9E85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2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A9EE5-09EA-4F87-8EA2-03E15C794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156199-5D0A-4E15-A0A3-28F0F78F05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06832D-C543-4444-BA0A-ADF4FE36B8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677B4-8221-476A-AB9B-E908CB8CA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23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58E406-EC88-4C4D-9758-738D75FB8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C729C3-5839-4119-B753-CBC500F6E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1CF970-1CFA-42F6-85A6-CF4CDEC45C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F78C43-802F-4EB8-A4E5-6CCCE700A4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87016FA-11AC-495B-82BB-D6B15C0FB5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84A122E-673B-4F78-B1DE-B54CF9FCCC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1C67F6-62A0-4C94-B9BF-46C65D85F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33" y="-7034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1D385F-4885-4A0C-8707-63C3349E92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/>
          <a:stretch/>
        </p:blipFill>
        <p:spPr>
          <a:xfrm>
            <a:off x="0" y="-3810000"/>
            <a:ext cx="15793220" cy="109384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4BD0CB-F801-4E5C-824B-01CE14F0FB0C}"/>
              </a:ext>
            </a:extLst>
          </p:cNvPr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 w="73025">
            <a:gradFill>
              <a:gsLst>
                <a:gs pos="0">
                  <a:srgbClr val="D2144F"/>
                </a:gs>
                <a:gs pos="100000">
                  <a:srgbClr val="EBAFA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TextBox 10">
            <a:extLst>
              <a:ext uri="{FF2B5EF4-FFF2-40B4-BE49-F238E27FC236}">
                <a16:creationId xmlns:a16="http://schemas.microsoft.com/office/drawing/2014/main" id="{B3855D3C-3694-4B1B-B648-CA49BCD6B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782" y="2621444"/>
            <a:ext cx="6248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Montserrat" panose="00000500000000000000" pitchFamily="2" charset="0"/>
              </a:rPr>
              <a:t>Help support the ministry of Skylark by participating in the Baby Bottle Campaign! </a:t>
            </a: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69D00B5D-FCA5-4EA5-90F4-A53BBDE77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491" y="4813788"/>
            <a:ext cx="74629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Montserrat" panose="00000500000000000000" pitchFamily="2" charset="0"/>
              </a:rPr>
              <a:t>Pick up a </a:t>
            </a:r>
            <a:r>
              <a:rPr lang="en-US" altLang="en-US" sz="2400" b="1" dirty="0">
                <a:latin typeface="Montserrat" panose="00000500000000000000" pitchFamily="2" charset="0"/>
              </a:rPr>
              <a:t>bottle</a:t>
            </a:r>
            <a:r>
              <a:rPr lang="en-US" altLang="en-US" sz="2400" dirty="0">
                <a:latin typeface="Montserrat" panose="00000500000000000000" pitchFamily="2" charset="0"/>
              </a:rPr>
              <a:t>, fill it with coins, cash, or a check, and </a:t>
            </a:r>
            <a:r>
              <a:rPr lang="en-US" altLang="en-US" sz="2400" b="1" dirty="0">
                <a:latin typeface="Montserrat" panose="00000500000000000000" pitchFamily="2" charset="0"/>
              </a:rPr>
              <a:t>return it on Father’s Day</a:t>
            </a:r>
            <a:r>
              <a:rPr lang="en-US" altLang="en-US" sz="2400" dirty="0"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4104" name="TextBox 12">
            <a:extLst>
              <a:ext uri="{FF2B5EF4-FFF2-40B4-BE49-F238E27FC236}">
                <a16:creationId xmlns:a16="http://schemas.microsoft.com/office/drawing/2014/main" id="{328EAB1C-DEFC-4366-B984-342E8005C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002" y="6002470"/>
            <a:ext cx="6973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Montserrat" panose="00000500000000000000" pitchFamily="2" charset="0"/>
              </a:rPr>
              <a:t>Scan the QR code to give online.</a:t>
            </a:r>
          </a:p>
        </p:txBody>
      </p:sp>
      <p:sp>
        <p:nvSpPr>
          <p:cNvPr id="4105" name="TextBox 13">
            <a:extLst>
              <a:ext uri="{FF2B5EF4-FFF2-40B4-BE49-F238E27FC236}">
                <a16:creationId xmlns:a16="http://schemas.microsoft.com/office/drawing/2014/main" id="{959E3E1C-6FAD-4CAE-B8B2-F5F757978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703" y="4282494"/>
            <a:ext cx="3781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59668"/>
                </a:solidFill>
                <a:latin typeface="Montserrat" panose="00000500000000000000" pitchFamily="2" charset="0"/>
              </a:rPr>
              <a:t>TWO WAYS TO GIVE:</a:t>
            </a:r>
          </a:p>
        </p:txBody>
      </p:sp>
      <p:sp>
        <p:nvSpPr>
          <p:cNvPr id="4106" name="TextBox 14">
            <a:extLst>
              <a:ext uri="{FF2B5EF4-FFF2-40B4-BE49-F238E27FC236}">
                <a16:creationId xmlns:a16="http://schemas.microsoft.com/office/drawing/2014/main" id="{2EB08088-0B5D-45E3-93B4-29C6AF960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7982" y="5668181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6976A"/>
                </a:solidFill>
                <a:latin typeface="Montserrat" panose="00000500000000000000" pitchFamily="2" charset="0"/>
              </a:rPr>
              <a:t>-OR-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56BAD-812C-4B89-A279-8788454DF3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32" y="-146292"/>
            <a:ext cx="6339192" cy="3350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E7B553-BEDB-4B04-A26D-4F2AF4F2A1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7" y="4249582"/>
            <a:ext cx="2395511" cy="23955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FD5BDB-0712-434B-84FE-5F7CDABEE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8800" y="-19929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8D0973-54A8-411B-9BCD-DEB7269885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/>
          <a:stretch/>
        </p:blipFill>
        <p:spPr>
          <a:xfrm>
            <a:off x="-11723" y="-4080426"/>
            <a:ext cx="15793220" cy="109384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1CE06C-9E83-4FC1-B551-1AB820F0C323}"/>
              </a:ext>
            </a:extLst>
          </p:cNvPr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 w="73025">
            <a:gradFill>
              <a:gsLst>
                <a:gs pos="0">
                  <a:srgbClr val="00B0F0"/>
                </a:gs>
                <a:gs pos="100000">
                  <a:srgbClr val="92D05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8" name="TextBox 3">
            <a:extLst>
              <a:ext uri="{FF2B5EF4-FFF2-40B4-BE49-F238E27FC236}">
                <a16:creationId xmlns:a16="http://schemas.microsoft.com/office/drawing/2014/main" id="{732D7DA7-4714-48C1-8B0E-A86B41FAE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791" y="4039566"/>
            <a:ext cx="57452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Montserrat" panose="00000500000000000000" pitchFamily="2" charset="0"/>
              </a:rPr>
              <a:t>Please return your filled bottles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Montserrat" panose="00000500000000000000" pitchFamily="2" charset="0"/>
              </a:rPr>
              <a:t>next week!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8ABB89-0161-4D88-98F4-40CB4AB07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10566"/>
            <a:ext cx="6486915" cy="342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9808</TotalTime>
  <Words>62</Words>
  <Application>Microsoft Office PowerPoint</Application>
  <PresentationFormat>Widescreen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Montserrat</vt:lpstr>
      <vt:lpstr>Arial</vt:lpstr>
      <vt:lpstr>Calibri</vt:lpstr>
      <vt:lpstr>Default Design</vt:lpstr>
      <vt:lpstr>PowerPoint Presentation</vt:lpstr>
      <vt:lpstr>PowerPoint Presentation</vt:lpstr>
    </vt:vector>
  </TitlesOfParts>
  <Company>Crosby Creations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R. Crosby</dc:creator>
  <cp:lastModifiedBy>Adrianne Prescott</cp:lastModifiedBy>
  <cp:revision>529</cp:revision>
  <cp:lastPrinted>2014-04-07T19:58:26Z</cp:lastPrinted>
  <dcterms:created xsi:type="dcterms:W3CDTF">2008-04-14T12:24:47Z</dcterms:created>
  <dcterms:modified xsi:type="dcterms:W3CDTF">2026-02-25T21:33:33Z</dcterms:modified>
</cp:coreProperties>
</file>